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Montserrat Extra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84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  <p15:guide id="6" pos="2345">
          <p15:clr>
            <a:srgbClr val="747775"/>
          </p15:clr>
        </p15:guide>
      </p15:sldGuideLst>
    </p:ext>
    <p:ext uri="GoogleSlidesCustomDataVersion2">
      <go:slidesCustomData xmlns:go="http://customooxmlschemas.google.com/" r:id="rId53" roundtripDataSignature="AMtx7mhfX8sCRSwxXczh+dvdH2dgRJS5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840" orient="horz"/>
        <p:guide pos="397"/>
        <p:guide pos="5363"/>
        <p:guide pos="2866" orient="horz"/>
        <p:guide pos="234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MontserratExtra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31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Light-italic.fntdata"/><Relationship Id="rId50" Type="http://schemas.openxmlformats.org/officeDocument/2006/relationships/font" Target="fonts/MontserratExtraLight-bold.fntdata"/><Relationship Id="rId53" Type="http://customschemas.google.com/relationships/presentationmetadata" Target="metadata"/><Relationship Id="rId52" Type="http://schemas.openxmlformats.org/officeDocument/2006/relationships/font" Target="fonts/MontserratExtra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81b5034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e81b5034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81b5034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e81b5034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81b5034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81b5034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81b50348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81b50348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81b5034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81b5034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81b50348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81b50348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81b50348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e81b5034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7f88db3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e7f88db3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7f88db3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1e7f88db3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Relationship Id="rId4" Type="http://schemas.openxmlformats.org/officeDocument/2006/relationships/image" Target="../media/image45.png"/><Relationship Id="rId10" Type="http://schemas.openxmlformats.org/officeDocument/2006/relationships/image" Target="../media/image41.png"/><Relationship Id="rId9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52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idx="4294967295" type="ctrTitle"/>
          </p:nvPr>
        </p:nvSpPr>
        <p:spPr>
          <a:xfrm>
            <a:off x="574350" y="638975"/>
            <a:ext cx="7842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que o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interessa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pelo uso de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683700" y="2095200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 processo de análise;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1683700" y="2850025"/>
            <a:ext cx="599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fornecer informações valiosas para a resolução rápida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1683700" y="38973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diminuir a quantidade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clientes impactados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51" name="Google Shape;151;p9"/>
          <p:cNvCxnSpPr>
            <a:endCxn id="148" idx="1"/>
          </p:cNvCxnSpPr>
          <p:nvPr/>
        </p:nvCxnSpPr>
        <p:spPr>
          <a:xfrm>
            <a:off x="626200" y="1798950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" name="Google Shape;152;p9"/>
          <p:cNvCxnSpPr>
            <a:endCxn id="149" idx="1"/>
          </p:cNvCxnSpPr>
          <p:nvPr/>
        </p:nvCxnSpPr>
        <p:spPr>
          <a:xfrm flipH="1" rot="-5400000">
            <a:off x="429400" y="1995925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9"/>
          <p:cNvCxnSpPr>
            <a:endCxn id="150" idx="1"/>
          </p:cNvCxnSpPr>
          <p:nvPr/>
        </p:nvCxnSpPr>
        <p:spPr>
          <a:xfrm flipH="1" rot="-5400000">
            <a:off x="-131450" y="2328500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0"/>
          <p:cNvCxnSpPr>
            <a:stCxn id="158" idx="3"/>
            <a:endCxn id="159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" name="Google Shape;163;p10"/>
          <p:cNvCxnSpPr>
            <a:stCxn id="158" idx="3"/>
            <a:endCxn id="161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1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1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" name="Google Shape;171;p11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2" name="Google Shape;172;p11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73" name="Google Shape;173;p11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BR" sz="5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b="0" i="0" lang="pt-BR" sz="5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https://www.linkedin.com/posts/brijpandeyji_apachekafka-datastreaming-bigdata-activity-7088842695720206336-1aau?utm_source=share&amp;utm_medium=member_desktop</a:t>
            </a:r>
            <a:endParaRPr b="0" i="0" sz="5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3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87" name="Google Shape;187;p13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3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90" name="Google Shape;190;p13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3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4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200" name="Google Shape;200;p14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203" name="Google Shape;203;p14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4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6" name="Google Shape;216;p19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2" name="Google Shape;222;p19"/>
          <p:cNvCxnSpPr>
            <a:stCxn id="217" idx="3"/>
            <a:endCxn id="219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23" name="Google Shape;223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9"/>
          <p:cNvCxnSpPr>
            <a:stCxn id="219" idx="3"/>
            <a:endCxn id="223" idx="1"/>
          </p:cNvCxnSpPr>
          <p:nvPr/>
        </p:nvCxnSpPr>
        <p:spPr>
          <a:xfrm>
            <a:off x="2997900" y="3950241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5" name="Google Shape;225;p19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19"/>
          <p:cNvCxnSpPr>
            <a:stCxn id="223" idx="3"/>
            <a:endCxn id="226" idx="1"/>
          </p:cNvCxnSpPr>
          <p:nvPr/>
        </p:nvCxnSpPr>
        <p:spPr>
          <a:xfrm>
            <a:off x="4830600" y="395024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8" name="Google Shape;228;p19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19"/>
          <p:cNvCxnSpPr>
            <a:stCxn id="226" idx="3"/>
            <a:endCxn id="229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31" name="Google Shape;231;p19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p20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4">
            <a:alphaModFix amt="70000"/>
          </a:blip>
          <a:srcRect b="34938" l="21533" r="20612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0"/>
          <p:cNvCxnSpPr>
            <a:stCxn id="238" idx="3"/>
            <a:endCxn id="242" idx="1"/>
          </p:cNvCxnSpPr>
          <p:nvPr/>
        </p:nvCxnSpPr>
        <p:spPr>
          <a:xfrm>
            <a:off x="1730500" y="3208866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44" name="Google Shape;244;p20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5" name="Google Shape;245;p20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0"/>
          <p:cNvCxnSpPr>
            <a:stCxn id="242" idx="3"/>
            <a:endCxn id="245" idx="1"/>
          </p:cNvCxnSpPr>
          <p:nvPr/>
        </p:nvCxnSpPr>
        <p:spPr>
          <a:xfrm>
            <a:off x="4145275" y="370599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47" name="Google Shape;247;p20"/>
          <p:cNvPicPr preferRelativeResize="0"/>
          <p:nvPr/>
        </p:nvPicPr>
        <p:blipFill rotWithShape="1">
          <a:blip r:embed="rId7">
            <a:alphaModFix amt="72000"/>
          </a:blip>
          <a:srcRect b="0" l="0" r="0" t="0"/>
          <a:stretch/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0"/>
          <p:cNvCxnSpPr>
            <a:stCxn id="245" idx="3"/>
            <a:endCxn id="247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49" name="Google Shape;249;p20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51" name="Google Shape;251;p20"/>
          <p:cNvCxnSpPr>
            <a:stCxn id="239" idx="3"/>
            <a:endCxn id="242" idx="1"/>
          </p:cNvCxnSpPr>
          <p:nvPr/>
        </p:nvCxnSpPr>
        <p:spPr>
          <a:xfrm flipH="1" rot="10800000">
            <a:off x="1730500" y="3706066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idx="4294967295" type="ctrTitle"/>
          </p:nvPr>
        </p:nvSpPr>
        <p:spPr>
          <a:xfrm>
            <a:off x="539825" y="2170825"/>
            <a:ext cx="58572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0" y="13956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/>
        </p:nvSpPr>
        <p:spPr>
          <a:xfrm>
            <a:off x="4623500" y="7355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4850725" y="14287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/>
        </p:nvSpPr>
        <p:spPr>
          <a:xfrm>
            <a:off x="4623500" y="8117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4819825" y="15049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6679" l="0" r="0" t="3657"/>
          <a:stretch/>
        </p:blipFill>
        <p:spPr>
          <a:xfrm>
            <a:off x="630000" y="13490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róximos passos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4294967295" type="ctrTitle"/>
          </p:nvPr>
        </p:nvSpPr>
        <p:spPr>
          <a:xfrm>
            <a:off x="630000" y="1160550"/>
            <a:ext cx="7835100" cy="15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2438500" y="33750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b="-3828" l="0" r="0" t="58397"/>
          <a:stretch/>
        </p:blipFill>
        <p:spPr>
          <a:xfrm>
            <a:off x="2438500" y="37867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 rotWithShape="1">
          <a:blip r:embed="rId5">
            <a:alphaModFix/>
          </a:blip>
          <a:srcRect b="16933" l="4293" r="10161" t="14027"/>
          <a:stretch/>
        </p:blipFill>
        <p:spPr>
          <a:xfrm>
            <a:off x="4921363" y="3236025"/>
            <a:ext cx="2478467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7079356" y="38907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81b503483_0_29"/>
          <p:cNvSpPr txBox="1"/>
          <p:nvPr>
            <p:ph idx="4294967295" type="ctrTitle"/>
          </p:nvPr>
        </p:nvSpPr>
        <p:spPr>
          <a:xfrm>
            <a:off x="539825" y="1789825"/>
            <a:ext cx="63135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Guia prático de </a:t>
            </a:r>
            <a:r>
              <a:rPr lang="pt-BR" sz="4000" u="sng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Engenharia de Prompt</a:t>
            </a:r>
            <a:endParaRPr b="0" i="0" sz="4000" u="sng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e81b50348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00" y="152400"/>
            <a:ext cx="409919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e81b50348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e81b503483_0_37"/>
          <p:cNvSpPr txBox="1"/>
          <p:nvPr/>
        </p:nvSpPr>
        <p:spPr>
          <a:xfrm>
            <a:off x="69591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g1e81b503483_0_37"/>
          <p:cNvSpPr txBox="1"/>
          <p:nvPr/>
        </p:nvSpPr>
        <p:spPr>
          <a:xfrm>
            <a:off x="69591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g1e81b503483_0_37"/>
          <p:cNvSpPr txBox="1"/>
          <p:nvPr/>
        </p:nvSpPr>
        <p:spPr>
          <a:xfrm>
            <a:off x="78529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3" name="Google Shape;303;g1e81b503483_0_37"/>
          <p:cNvSpPr txBox="1"/>
          <p:nvPr/>
        </p:nvSpPr>
        <p:spPr>
          <a:xfrm>
            <a:off x="78529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e81b503483_0_45"/>
          <p:cNvPicPr preferRelativeResize="0"/>
          <p:nvPr/>
        </p:nvPicPr>
        <p:blipFill rotWithShape="1">
          <a:blip r:embed="rId3">
            <a:alphaModFix/>
          </a:blip>
          <a:srcRect b="0" l="0" r="44499" t="0"/>
          <a:stretch/>
        </p:blipFill>
        <p:spPr>
          <a:xfrm>
            <a:off x="177300" y="1222863"/>
            <a:ext cx="2917924" cy="25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e81b50348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800" y="152400"/>
            <a:ext cx="3402753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e81b503483_0_45"/>
          <p:cNvPicPr preferRelativeResize="0"/>
          <p:nvPr/>
        </p:nvPicPr>
        <p:blipFill rotWithShape="1">
          <a:blip r:embed="rId3">
            <a:alphaModFix/>
          </a:blip>
          <a:srcRect b="0" l="62602" r="0" t="0"/>
          <a:stretch/>
        </p:blipFill>
        <p:spPr>
          <a:xfrm>
            <a:off x="3353938" y="1222875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e81b503483_0_45"/>
          <p:cNvSpPr txBox="1"/>
          <p:nvPr/>
        </p:nvSpPr>
        <p:spPr>
          <a:xfrm>
            <a:off x="3866913" y="136085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g1e81b503483_0_45"/>
          <p:cNvSpPr txBox="1"/>
          <p:nvPr/>
        </p:nvSpPr>
        <p:spPr>
          <a:xfrm>
            <a:off x="3866913" y="16754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g1e81b503483_0_45"/>
          <p:cNvSpPr txBox="1"/>
          <p:nvPr/>
        </p:nvSpPr>
        <p:spPr>
          <a:xfrm>
            <a:off x="4571988" y="16754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g1e81b503483_0_45"/>
          <p:cNvSpPr txBox="1"/>
          <p:nvPr/>
        </p:nvSpPr>
        <p:spPr>
          <a:xfrm>
            <a:off x="4571988" y="136085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e81b503483_0_54"/>
          <p:cNvPicPr preferRelativeResize="0"/>
          <p:nvPr/>
        </p:nvPicPr>
        <p:blipFill rotWithShape="1">
          <a:blip r:embed="rId3">
            <a:alphaModFix/>
          </a:blip>
          <a:srcRect b="0" l="0" r="44848" t="0"/>
          <a:stretch/>
        </p:blipFill>
        <p:spPr>
          <a:xfrm>
            <a:off x="152400" y="152400"/>
            <a:ext cx="273542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e81b503483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590" y="492750"/>
            <a:ext cx="3727011" cy="41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e81b503483_0_54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3093125" y="1295913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e81b503483_0_54"/>
          <p:cNvSpPr txBox="1"/>
          <p:nvPr/>
        </p:nvSpPr>
        <p:spPr>
          <a:xfrm>
            <a:off x="363093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3" name="Google Shape;323;g1e81b503483_0_54"/>
          <p:cNvSpPr txBox="1"/>
          <p:nvPr/>
        </p:nvSpPr>
        <p:spPr>
          <a:xfrm>
            <a:off x="363093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g1e81b503483_0_54"/>
          <p:cNvSpPr txBox="1"/>
          <p:nvPr/>
        </p:nvSpPr>
        <p:spPr>
          <a:xfrm>
            <a:off x="429388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g1e81b503483_0_54"/>
          <p:cNvSpPr txBox="1"/>
          <p:nvPr/>
        </p:nvSpPr>
        <p:spPr>
          <a:xfrm>
            <a:off x="429388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e81b503483_0_58"/>
          <p:cNvPicPr preferRelativeResize="0"/>
          <p:nvPr/>
        </p:nvPicPr>
        <p:blipFill rotWithShape="1">
          <a:blip r:embed="rId3">
            <a:alphaModFix/>
          </a:blip>
          <a:srcRect b="0" l="0" r="45426" t="0"/>
          <a:stretch/>
        </p:blipFill>
        <p:spPr>
          <a:xfrm>
            <a:off x="185600" y="101225"/>
            <a:ext cx="2362101" cy="49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e81b50348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550" y="152400"/>
            <a:ext cx="3940049" cy="4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e81b503483_0_58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2816538" y="1295900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e81b503483_0_58"/>
          <p:cNvSpPr txBox="1"/>
          <p:nvPr/>
        </p:nvSpPr>
        <p:spPr>
          <a:xfrm>
            <a:off x="3329088" y="143035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4" name="Google Shape;334;g1e81b503483_0_58"/>
          <p:cNvSpPr txBox="1"/>
          <p:nvPr/>
        </p:nvSpPr>
        <p:spPr>
          <a:xfrm>
            <a:off x="3329088" y="17449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g1e81b503483_0_58"/>
          <p:cNvSpPr txBox="1"/>
          <p:nvPr/>
        </p:nvSpPr>
        <p:spPr>
          <a:xfrm>
            <a:off x="4022938" y="17449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6" name="Google Shape;336;g1e81b503483_0_58"/>
          <p:cNvSpPr txBox="1"/>
          <p:nvPr/>
        </p:nvSpPr>
        <p:spPr>
          <a:xfrm>
            <a:off x="4022938" y="143035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idx="4294967295" type="ctrTitle"/>
          </p:nvPr>
        </p:nvSpPr>
        <p:spPr>
          <a:xfrm>
            <a:off x="528425" y="1519650"/>
            <a:ext cx="7674000" cy="2104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1" i="0" lang="pt-BR" sz="32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(Inteligência Artificial Generativa) é um conjunto de técnicas e modelos treinados para aprender </a:t>
            </a:r>
            <a:r>
              <a:rPr b="0" i="0" lang="pt-BR" sz="3100" u="sng" cap="none" strike="noStrike">
                <a:solidFill>
                  <a:srgbClr val="FFF2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padrões e características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. 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2" name="Google Shape;342;p30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52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81b503483_0_73"/>
          <p:cNvSpPr txBox="1"/>
          <p:nvPr/>
        </p:nvSpPr>
        <p:spPr>
          <a:xfrm>
            <a:off x="155100" y="2746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51" name="Google Shape;351;g1e81b503483_0_73"/>
          <p:cNvPicPr preferRelativeResize="0"/>
          <p:nvPr/>
        </p:nvPicPr>
        <p:blipFill rotWithShape="1">
          <a:blip r:embed="rId3">
            <a:alphaModFix/>
          </a:blip>
          <a:srcRect b="15682" l="4836" r="10761" t="0"/>
          <a:stretch/>
        </p:blipFill>
        <p:spPr>
          <a:xfrm>
            <a:off x="832513" y="1087663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352" name="Google Shape;352;g1e81b503483_0_73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82488" y="107022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353" name="Google Shape;353;g1e81b503483_0_73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828288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354" name="Google Shape;354;g1e81b503483_0_73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824900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355" name="Google Shape;355;g1e81b503483_0_73"/>
          <p:cNvSpPr txBox="1"/>
          <p:nvPr>
            <p:ph idx="1" type="subTitle"/>
          </p:nvPr>
        </p:nvSpPr>
        <p:spPr>
          <a:xfrm>
            <a:off x="533400" y="4777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1e81b503483_0_73"/>
          <p:cNvSpPr txBox="1"/>
          <p:nvPr/>
        </p:nvSpPr>
        <p:spPr>
          <a:xfrm>
            <a:off x="735725" y="26290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357" name="Google Shape;357;g1e81b503483_0_73"/>
          <p:cNvSpPr txBox="1"/>
          <p:nvPr/>
        </p:nvSpPr>
        <p:spPr>
          <a:xfrm>
            <a:off x="2814675" y="26290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358" name="Google Shape;358;g1e81b503483_0_73"/>
          <p:cNvSpPr txBox="1"/>
          <p:nvPr/>
        </p:nvSpPr>
        <p:spPr>
          <a:xfrm>
            <a:off x="4857750" y="26290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359" name="Google Shape;359;g1e81b503483_0_73"/>
          <p:cNvSpPr txBox="1"/>
          <p:nvPr/>
        </p:nvSpPr>
        <p:spPr>
          <a:xfrm>
            <a:off x="6835900" y="26290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  <p:pic>
        <p:nvPicPr>
          <p:cNvPr id="360" name="Google Shape;360;g1e81b503483_0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275" y="3057050"/>
            <a:ext cx="1194226" cy="148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e81b503483_0_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7013" y="3057050"/>
            <a:ext cx="1194218" cy="148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e81b503483_0_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6536" y="3057050"/>
            <a:ext cx="1210337" cy="150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e81b503483_0_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0400" y="3057050"/>
            <a:ext cx="1194202" cy="148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/>
          <p:nvPr/>
        </p:nvSpPr>
        <p:spPr>
          <a:xfrm>
            <a:off x="5167375" y="474600"/>
            <a:ext cx="3485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Tem a capacidade de gerar </a:t>
            </a:r>
            <a:r>
              <a:rPr b="1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"/>
                <a:ea typeface="Montserrat"/>
                <a:cs typeface="Montserrat"/>
                <a:sym typeface="Montserrat"/>
              </a:rPr>
              <a:t>novos dados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 de forma </a:t>
            </a:r>
            <a:r>
              <a:rPr b="0" i="0" lang="pt-BR" sz="3100" u="sng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autônoma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.</a:t>
            </a:r>
            <a:endParaRPr b="0" i="0" sz="3100" u="none" cap="none" strike="noStrike">
              <a:solidFill>
                <a:schemeClr val="dk1"/>
              </a:solidFill>
              <a:highlight>
                <a:srgbClr val="666666"/>
              </a:highligh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Exemplo: imagem, texto, áudio etc.</a:t>
            </a:r>
            <a:endParaRPr b="0" i="0" sz="1400" u="none" cap="none" strike="noStrike">
              <a:solidFill>
                <a:schemeClr val="dk1"/>
              </a:solidFill>
              <a:highlight>
                <a:srgbClr val="66666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e7f88db395_0_0"/>
          <p:cNvPicPr preferRelativeResize="0"/>
          <p:nvPr/>
        </p:nvPicPr>
        <p:blipFill rotWithShape="1">
          <a:blip r:embed="rId3">
            <a:alphaModFix/>
          </a:blip>
          <a:srcRect b="0" l="994" r="2367" t="0"/>
          <a:stretch/>
        </p:blipFill>
        <p:spPr>
          <a:xfrm>
            <a:off x="0" y="834200"/>
            <a:ext cx="9144001" cy="286550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7f88db395_0_0"/>
          <p:cNvSpPr txBox="1"/>
          <p:nvPr/>
        </p:nvSpPr>
        <p:spPr>
          <a:xfrm>
            <a:off x="149325" y="38017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01: A IA Preditiva se concentra em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prever eventos ou resultados futuros com base em dados históricos e padrões identificados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Utiliza algoritmos e modelos de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analisar grandes conjuntos de dados e fazer previsões sobre o que é provável. &lt;https://pt.linkedin.com/pulse/ia-generativa-vs-preditiva-uma-jornada-de-descoberta-diogo-santos&gt;.</a:t>
            </a:r>
            <a:endParaRPr b="0" i="0" sz="8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e7f88db39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5" y="333375"/>
            <a:ext cx="775335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e7f88db395_0_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e7f88db395_0_8"/>
          <p:cNvSpPr txBox="1"/>
          <p:nvPr/>
        </p:nvSpPr>
        <p:spPr>
          <a:xfrm>
            <a:off x="170550" y="42589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02: A IA Descritiva busca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descrever e entender os padrões presentes nos dados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Se os comportamentos de determinado usuário se assemelham ao de uma pessoa inadimplente, a Inteligência Artificial identifica o risco e nega o crédito. &lt;https://www.linkedin.com/pulse/understanding-distinction-generative-models-vs-shailendra-prajapati&gt;.</a:t>
            </a:r>
            <a:endParaRPr b="0" i="0" sz="8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idx="4294967295" type="ctrTitle"/>
          </p:nvPr>
        </p:nvSpPr>
        <p:spPr>
          <a:xfrm>
            <a:off x="1697950" y="3978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7"/>
          <p:cNvSpPr txBox="1"/>
          <p:nvPr>
            <p:ph idx="4294967295" type="ctrTitle"/>
          </p:nvPr>
        </p:nvSpPr>
        <p:spPr>
          <a:xfrm>
            <a:off x="5110825" y="1176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b="0" i="1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7"/>
          <p:cNvSpPr txBox="1"/>
          <p:nvPr>
            <p:ph idx="4294967295" type="ctrTitle"/>
          </p:nvPr>
        </p:nvSpPr>
        <p:spPr>
          <a:xfrm>
            <a:off x="61185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" name="Google Shape;95;p7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6" name="Google Shape;96;p7"/>
          <p:cNvCxnSpPr/>
          <p:nvPr/>
        </p:nvCxnSpPr>
        <p:spPr>
          <a:xfrm>
            <a:off x="4572000" y="390100"/>
            <a:ext cx="0" cy="4322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50" y="1180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"/>
          <p:cNvSpPr txBox="1"/>
          <p:nvPr/>
        </p:nvSpPr>
        <p:spPr>
          <a:xfrm>
            <a:off x="2051150" y="13820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b="0" i="0" sz="16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2378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/>
        </p:nvSpPr>
        <p:spPr>
          <a:xfrm>
            <a:off x="2051150" y="24014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7"/>
          <p:cNvSpPr txBox="1"/>
          <p:nvPr>
            <p:ph idx="4294967295" type="ctrTitle"/>
          </p:nvPr>
        </p:nvSpPr>
        <p:spPr>
          <a:xfrm>
            <a:off x="5110825" y="2066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33990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/>
        </p:nvSpPr>
        <p:spPr>
          <a:xfrm>
            <a:off x="2065700" y="34361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850" y="32405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600" y="40267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>
            <p:ph idx="4294967295" type="ctrTitle"/>
          </p:nvPr>
        </p:nvSpPr>
        <p:spPr>
          <a:xfrm>
            <a:off x="5110825" y="2955850"/>
            <a:ext cx="3318900" cy="1604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b="1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 Envolve instruções cuidadosas para orientar o </a:t>
            </a:r>
            <a:r>
              <a:rPr b="1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comportamento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da IA e obter respostas específicas.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b="0" i="0" lang="pt-BR" sz="3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code-davinci-002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5" name="Google Shape;115;p6"/>
          <p:cNvCxnSpPr>
            <a:endCxn id="112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" name="Google Shape;116;p6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" name="Google Shape;117;p6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idx="4294967295" type="ctrTitle"/>
          </p:nvPr>
        </p:nvSpPr>
        <p:spPr>
          <a:xfrm>
            <a:off x="588600" y="1678600"/>
            <a:ext cx="3037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8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8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8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588600" y="1678600"/>
            <a:ext cx="23178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8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8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8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8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8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8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8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0" name="Google Shape;140;p8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1" name="Google Shape;141;p8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2" name="Google Shape;142;p8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b="0" i="1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